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9" r:id="rId11"/>
    <p:sldId id="280" r:id="rId12"/>
    <p:sldId id="281" r:id="rId13"/>
    <p:sldId id="285" r:id="rId14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/>
              <a:t/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https://www.klickevzdelani.cz/Management-skol/Reditelna/Prijimaci-rizeni-na-SS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https://www.msmt.cz/vzdelavani/stredni-vzdelavani/prijimani-na-stredni-skoly-a-konzervatore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335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školy může stanovit i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 dirty="0" err="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13.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17.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18.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765</Words>
  <Application>Microsoft Office PowerPoint</Application>
  <PresentationFormat>Předvádění na obrazovce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2022/2023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Specifikace jednotných zkoušek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kubickova-iveta</cp:lastModifiedBy>
  <cp:revision>181</cp:revision>
  <dcterms:created xsi:type="dcterms:W3CDTF">2017-03-06T15:56:02Z</dcterms:created>
  <dcterms:modified xsi:type="dcterms:W3CDTF">2022-10-31T17:22:32Z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